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1" r:id="rId8"/>
    <p:sldId id="285" r:id="rId9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70" y="-384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71308"/>
            <a:ext cx="9601200" cy="334264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1145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80110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65537" y="311291"/>
            <a:ext cx="12290048" cy="8970389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02226" y="463256"/>
            <a:ext cx="3899431" cy="780097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98487" y="8448194"/>
            <a:ext cx="1626345" cy="768096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46014" y="2"/>
            <a:ext cx="12555587" cy="96012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02226" y="1920242"/>
            <a:ext cx="5558078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02226" y="5016887"/>
            <a:ext cx="5558078" cy="245364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65537" y="311291"/>
            <a:ext cx="12290048" cy="8970389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78393" y="2189152"/>
            <a:ext cx="558153" cy="7440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2226" y="463256"/>
            <a:ext cx="3899431" cy="780097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87901" y="6"/>
            <a:ext cx="1112985" cy="1442626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1546" y="698621"/>
            <a:ext cx="558153" cy="7440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9105" y="4"/>
            <a:ext cx="557566" cy="1816322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3949" y="2"/>
            <a:ext cx="1917650" cy="1442715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6013" y="1449072"/>
            <a:ext cx="557566" cy="223583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8025" y="2189931"/>
            <a:ext cx="1677313" cy="743228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44035" y="2189931"/>
            <a:ext cx="557566" cy="223583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44036" y="5916297"/>
            <a:ext cx="557566" cy="223583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19689" y="8857974"/>
            <a:ext cx="1677313" cy="743228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6417" y="6656832"/>
            <a:ext cx="558153" cy="7440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0525" y="3689461"/>
            <a:ext cx="557566" cy="223583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93810" y="6641220"/>
            <a:ext cx="2232861" cy="1488187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469103" y="4424557"/>
            <a:ext cx="2232861" cy="1488187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46014" y="6656836"/>
            <a:ext cx="2232861" cy="1488187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44088" y="6668132"/>
            <a:ext cx="1677313" cy="743228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34362" y="8323397"/>
            <a:ext cx="1442626" cy="1112985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67339" y="2944368"/>
            <a:ext cx="558153" cy="7440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98487" y="8448194"/>
            <a:ext cx="1626345" cy="768096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226" y="1920242"/>
            <a:ext cx="5558078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226" y="5016887"/>
            <a:ext cx="5558078" cy="245364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65537" y="311291"/>
            <a:ext cx="12290048" cy="8970389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98487" y="8448194"/>
            <a:ext cx="1626345" cy="768096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226" y="1920242"/>
            <a:ext cx="5558078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226" y="5016887"/>
            <a:ext cx="5558078" cy="245364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2226" y="463256"/>
            <a:ext cx="3899431" cy="780097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46014" y="2"/>
            <a:ext cx="12555587" cy="96012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65537" y="311291"/>
            <a:ext cx="12290048" cy="8970389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78393" y="2189152"/>
            <a:ext cx="558153" cy="7440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226" y="1920242"/>
            <a:ext cx="5558078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226" y="5016887"/>
            <a:ext cx="5558078" cy="245364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2226" y="463256"/>
            <a:ext cx="3899431" cy="780097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87901" y="6"/>
            <a:ext cx="1112985" cy="1442626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1546" y="698621"/>
            <a:ext cx="558153" cy="7440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9105" y="4"/>
            <a:ext cx="557566" cy="1816322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3949" y="2"/>
            <a:ext cx="1917650" cy="1442715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6013" y="1449072"/>
            <a:ext cx="557566" cy="223583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8025" y="2189931"/>
            <a:ext cx="1677313" cy="743228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44035" y="2189931"/>
            <a:ext cx="557566" cy="223583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44036" y="5916297"/>
            <a:ext cx="557566" cy="223583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19689" y="8857974"/>
            <a:ext cx="1677313" cy="743228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6417" y="6656832"/>
            <a:ext cx="558153" cy="7440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0525" y="3689461"/>
            <a:ext cx="557566" cy="223583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93810" y="6641220"/>
            <a:ext cx="2232861" cy="1488187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469103" y="4424557"/>
            <a:ext cx="2232861" cy="1488187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46014" y="6656836"/>
            <a:ext cx="2232861" cy="1488187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44088" y="6668132"/>
            <a:ext cx="1677313" cy="743228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34362" y="8323397"/>
            <a:ext cx="1442626" cy="1112985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67339" y="2944368"/>
            <a:ext cx="558153" cy="7440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98487" y="8448194"/>
            <a:ext cx="1626345" cy="768096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400800" y="1380"/>
            <a:ext cx="6400796" cy="96042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1" y="0"/>
            <a:ext cx="6400801" cy="9601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98487" y="8448194"/>
            <a:ext cx="1626345" cy="768096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226" y="5792136"/>
            <a:ext cx="5551139" cy="2273317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428" y="4892709"/>
            <a:ext cx="5551139" cy="714056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226" y="1920242"/>
            <a:ext cx="5558078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651547" y="0"/>
            <a:ext cx="6150055" cy="96012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3743" y="1380"/>
            <a:ext cx="6456203" cy="96042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1" y="0"/>
            <a:ext cx="6400801" cy="9601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98487" y="8448194"/>
            <a:ext cx="1626345" cy="768096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226" y="5792136"/>
            <a:ext cx="5551139" cy="2273317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428" y="4892709"/>
            <a:ext cx="5551139" cy="714056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226" y="1920242"/>
            <a:ext cx="5558078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651547" y="0"/>
            <a:ext cx="6150055" cy="96012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373741" y="0"/>
            <a:ext cx="6427859" cy="9605649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1" y="0"/>
            <a:ext cx="6400801" cy="9601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00802" y="0"/>
            <a:ext cx="6400799" cy="96012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98487" y="8448194"/>
            <a:ext cx="1626345" cy="768096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226" y="5792136"/>
            <a:ext cx="5551139" cy="2273317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428" y="4892709"/>
            <a:ext cx="5551139" cy="714056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226" y="1920242"/>
            <a:ext cx="5558078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98487" y="8448194"/>
            <a:ext cx="1626345" cy="768096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226" y="5792136"/>
            <a:ext cx="5551139" cy="2273317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428" y="4892709"/>
            <a:ext cx="5551139" cy="714056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226" y="1920242"/>
            <a:ext cx="5558078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373741" y="0"/>
            <a:ext cx="6427859" cy="9605649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00802" y="0"/>
            <a:ext cx="6400799" cy="96012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4519" y="2560320"/>
            <a:ext cx="8373226" cy="5505133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9120" y="2560320"/>
            <a:ext cx="4666794" cy="5505133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36319" y="2560320"/>
            <a:ext cx="4666794" cy="5505133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7221117" y="2560320"/>
            <a:ext cx="0" cy="5505133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644992" cy="960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65538" y="311291"/>
            <a:ext cx="1117620" cy="8970389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86210" y="4596034"/>
            <a:ext cx="872569" cy="41210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382" y="2"/>
            <a:ext cx="1649563" cy="8879734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3919" y="2560320"/>
            <a:ext cx="8374427" cy="5505133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2030610" y="9061629"/>
            <a:ext cx="370836" cy="171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644992" cy="960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65538" y="311291"/>
            <a:ext cx="1117620" cy="8970389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86210" y="4596034"/>
            <a:ext cx="872569" cy="41210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382" y="2"/>
            <a:ext cx="1649563" cy="8879734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3919" y="2560320"/>
            <a:ext cx="8374427" cy="5505133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2030610" y="9061629"/>
            <a:ext cx="370836" cy="171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644992" cy="960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65538" y="311291"/>
            <a:ext cx="1117620" cy="8970389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86210" y="4596034"/>
            <a:ext cx="872569" cy="41210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382" y="2"/>
            <a:ext cx="1649563" cy="8879734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0566" y="3926765"/>
            <a:ext cx="3219484" cy="28678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2977" y="3926765"/>
            <a:ext cx="3217724" cy="286781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83628" y="3926765"/>
            <a:ext cx="3219486" cy="286781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65" y="1277235"/>
            <a:ext cx="10360880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0565" y="3926765"/>
            <a:ext cx="2371967" cy="28678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4525" y="3926765"/>
            <a:ext cx="2370670" cy="28678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7187" y="3926765"/>
            <a:ext cx="2371968" cy="28678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31148" y="3926765"/>
            <a:ext cx="2371968" cy="28678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65" y="1277235"/>
            <a:ext cx="10360880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442901" y="3062029"/>
            <a:ext cx="3747406" cy="4995241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407437" y="3062029"/>
            <a:ext cx="3747406" cy="4995241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371973" y="3062029"/>
            <a:ext cx="3747406" cy="4995241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8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39121" y="2560321"/>
            <a:ext cx="3192757" cy="272326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23072" y="2560321"/>
            <a:ext cx="3192757" cy="272326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07023" y="2560321"/>
            <a:ext cx="3192757" cy="272326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039121" y="5917815"/>
            <a:ext cx="3192757" cy="272326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623072" y="5917815"/>
            <a:ext cx="3192757" cy="272326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207023" y="5917815"/>
            <a:ext cx="3192757" cy="272326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21" y="1277235"/>
            <a:ext cx="10362325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2039121" y="2560320"/>
            <a:ext cx="10362325" cy="608076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21" y="1277235"/>
            <a:ext cx="10362325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348963" y="2445888"/>
            <a:ext cx="7156864" cy="6240643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8413" y="3517541"/>
            <a:ext cx="427555" cy="687963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644992" cy="960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65538" y="311291"/>
            <a:ext cx="1117620" cy="8970389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86210" y="4596034"/>
            <a:ext cx="872569" cy="41210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382" y="2"/>
            <a:ext cx="1649563" cy="8879734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43" y="2393634"/>
            <a:ext cx="11041380" cy="399383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443" y="6425249"/>
            <a:ext cx="11041380" cy="2100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701312" y="2536136"/>
            <a:ext cx="9303238" cy="6116684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27489" y="4089323"/>
            <a:ext cx="468673" cy="754124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9126" y="499160"/>
            <a:ext cx="3970143" cy="44318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644992" cy="960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65538" y="311291"/>
            <a:ext cx="1117620" cy="8970389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86210" y="4596034"/>
            <a:ext cx="872569" cy="41210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382" y="2"/>
            <a:ext cx="1649563" cy="8879734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635210" y="1010489"/>
            <a:ext cx="7042307" cy="53623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36921" y="515126"/>
            <a:ext cx="7501700" cy="8407462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0764" y="1042610"/>
            <a:ext cx="6894012" cy="516554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644992" cy="960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65538" y="311291"/>
            <a:ext cx="1117620" cy="8970389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86210" y="4596034"/>
            <a:ext cx="872569" cy="41210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382" y="2"/>
            <a:ext cx="1649563" cy="8879734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454665" y="1265032"/>
            <a:ext cx="7642946" cy="660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8424" y="541534"/>
            <a:ext cx="10442120" cy="839814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20892" y="1534323"/>
            <a:ext cx="7347174" cy="612631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8342" y="1001277"/>
            <a:ext cx="9769481" cy="7493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644992" cy="960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65538" y="311291"/>
            <a:ext cx="1117620" cy="8970389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86210" y="4596034"/>
            <a:ext cx="872569" cy="41210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382" y="2"/>
            <a:ext cx="1649563" cy="8879734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801600" cy="96012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428" y="1920242"/>
            <a:ext cx="5551139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5428" y="5016887"/>
            <a:ext cx="5551139" cy="245364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50" y="8202181"/>
            <a:ext cx="1832372" cy="86845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5428" y="463256"/>
            <a:ext cx="3894562" cy="780097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51" y="8318267"/>
            <a:ext cx="1584611" cy="751027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400802" y="0"/>
            <a:ext cx="6400799" cy="9601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428" y="1920242"/>
            <a:ext cx="5551139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5428" y="5016887"/>
            <a:ext cx="5551139" cy="245364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5428" y="463256"/>
            <a:ext cx="3894562" cy="780097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51" y="8318267"/>
            <a:ext cx="1584611" cy="751027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400802" y="0"/>
            <a:ext cx="6400799" cy="9601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428" y="1920242"/>
            <a:ext cx="5551139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5428" y="5016887"/>
            <a:ext cx="5551139" cy="245364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5428" y="463256"/>
            <a:ext cx="3894562" cy="780097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51" y="8318267"/>
            <a:ext cx="1584611" cy="751027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2" y="4446"/>
            <a:ext cx="6400799" cy="959675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25"/>
            <a:ext cx="12801600" cy="959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428" y="1920242"/>
            <a:ext cx="5551139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5428" y="5016887"/>
            <a:ext cx="5551139" cy="245364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5428" y="463256"/>
            <a:ext cx="3894562" cy="780097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51" y="8318267"/>
            <a:ext cx="1584611" cy="751027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428" y="1920242"/>
            <a:ext cx="5551139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5428" y="5792136"/>
            <a:ext cx="5551139" cy="256032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428" y="4892709"/>
            <a:ext cx="5551139" cy="714056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400802" y="0"/>
            <a:ext cx="6400799" cy="9601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7" y="8665830"/>
            <a:ext cx="960370" cy="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11" userDrawn="1">
          <p15:clr>
            <a:srgbClr val="FBAE40"/>
          </p15:clr>
        </p15:guide>
        <p15:guide id="2" pos="4031" userDrawn="1">
          <p15:clr>
            <a:srgbClr val="FBAE40"/>
          </p15:clr>
        </p15:guide>
        <p15:guide id="3" orient="horz" pos="405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428" y="1920242"/>
            <a:ext cx="5551139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5428" y="5789428"/>
            <a:ext cx="5551139" cy="256032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428" y="4892709"/>
            <a:ext cx="5551139" cy="714056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400802" y="0"/>
            <a:ext cx="6400799" cy="9601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7" y="8665830"/>
            <a:ext cx="960370" cy="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25"/>
            <a:ext cx="12801600" cy="959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428" y="1920242"/>
            <a:ext cx="5551139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5428" y="5792136"/>
            <a:ext cx="5551139" cy="256032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428" y="4892709"/>
            <a:ext cx="5551139" cy="714056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7" y="8665830"/>
            <a:ext cx="960370" cy="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11" userDrawn="1">
          <p15:clr>
            <a:srgbClr val="FBAE40"/>
          </p15:clr>
        </p15:guide>
        <p15:guide id="2" pos="4031" userDrawn="1">
          <p15:clr>
            <a:srgbClr val="FBAE40"/>
          </p15:clr>
        </p15:guide>
        <p15:guide id="3" orient="horz" pos="4053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428" y="1920242"/>
            <a:ext cx="5551139" cy="302108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5428" y="5789428"/>
            <a:ext cx="5551139" cy="279521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428" y="4892709"/>
            <a:ext cx="5551139" cy="714056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2" y="4446"/>
            <a:ext cx="6400799" cy="959675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7" y="8665830"/>
            <a:ext cx="960370" cy="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23" y="1277235"/>
            <a:ext cx="12002960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23" y="3450297"/>
            <a:ext cx="9600446" cy="4736592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1119" y="8924586"/>
            <a:ext cx="850484" cy="16890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07623" y="499161"/>
            <a:ext cx="4034889" cy="65289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07622" y="2560322"/>
            <a:ext cx="6002316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7" y="8665830"/>
            <a:ext cx="960370" cy="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23" y="1277235"/>
            <a:ext cx="12002960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623" y="3450294"/>
            <a:ext cx="9603701" cy="4736592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1119" y="8924586"/>
            <a:ext cx="850484" cy="16890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07623" y="499161"/>
            <a:ext cx="4034889" cy="65289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7" y="8665830"/>
            <a:ext cx="960370" cy="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23" y="1277235"/>
            <a:ext cx="12002960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22" y="3450296"/>
            <a:ext cx="5762220" cy="4736592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1119" y="8924586"/>
            <a:ext cx="850484" cy="16890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07623" y="499161"/>
            <a:ext cx="4034889" cy="65289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07622" y="2560322"/>
            <a:ext cx="5762220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640893" y="3450296"/>
            <a:ext cx="5762220" cy="4736592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640893" y="2560322"/>
            <a:ext cx="5762220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7" y="8665830"/>
            <a:ext cx="960370" cy="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23" y="1277235"/>
            <a:ext cx="11985420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22" y="3450296"/>
            <a:ext cx="3726236" cy="4736592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1119" y="8924586"/>
            <a:ext cx="850484" cy="16890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07623" y="499161"/>
            <a:ext cx="4034889" cy="65289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1621" y="2560322"/>
            <a:ext cx="3726236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539633" y="3450296"/>
            <a:ext cx="3726236" cy="4736592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539632" y="2560322"/>
            <a:ext cx="3726236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667643" y="3450296"/>
            <a:ext cx="3726236" cy="4736592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667643" y="2560322"/>
            <a:ext cx="3726236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7" y="8665830"/>
            <a:ext cx="960370" cy="436465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23" y="1277235"/>
            <a:ext cx="12002960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21" y="3450296"/>
            <a:ext cx="2717847" cy="4736592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1119" y="8924586"/>
            <a:ext cx="850484" cy="16890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07623" y="499161"/>
            <a:ext cx="4034889" cy="65289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1621" y="2560322"/>
            <a:ext cx="2717847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504013" y="3450296"/>
            <a:ext cx="2717847" cy="4736592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04013" y="2560322"/>
            <a:ext cx="2717847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596405" y="3450296"/>
            <a:ext cx="2717847" cy="4736592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596405" y="2560322"/>
            <a:ext cx="2717847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688797" y="3450296"/>
            <a:ext cx="2717847" cy="4736592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688795" y="2560322"/>
            <a:ext cx="2717847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7" y="8665830"/>
            <a:ext cx="960370" cy="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23" y="1277235"/>
            <a:ext cx="12002960" cy="1283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1622" y="4322006"/>
            <a:ext cx="1747543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11827" y="5029711"/>
            <a:ext cx="1747339" cy="12056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413306" y="4322006"/>
            <a:ext cx="1747543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413510" y="5029711"/>
            <a:ext cx="1747339" cy="12056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414989" y="4322006"/>
            <a:ext cx="1747543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415194" y="5029711"/>
            <a:ext cx="1747339" cy="12056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416673" y="4322006"/>
            <a:ext cx="1747543" cy="685632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416876" y="5029711"/>
            <a:ext cx="1747339" cy="12056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98487" y="6358123"/>
            <a:ext cx="8029762" cy="1313498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51" y="8318267"/>
            <a:ext cx="1584611" cy="751027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2550" y="8909916"/>
            <a:ext cx="2026921" cy="16890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30185" y="3"/>
            <a:ext cx="1857937" cy="9894118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965" y="4403004"/>
            <a:ext cx="1245875" cy="591791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0668" y="512067"/>
            <a:ext cx="8212979" cy="76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77" y="511176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78" y="2353628"/>
            <a:ext cx="5415676" cy="11534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778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810" y="2353628"/>
            <a:ext cx="5442347" cy="11534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0810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801596" cy="9601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505" y="3920182"/>
            <a:ext cx="3216632" cy="15649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347458" y="5671826"/>
            <a:ext cx="6454137" cy="16002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3518" y="6534806"/>
            <a:ext cx="4548905" cy="286232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263" y="6925320"/>
            <a:ext cx="5646090" cy="2122492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2443" y="4914125"/>
            <a:ext cx="5697381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347" y="1382396"/>
            <a:ext cx="6480810" cy="6823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42347" y="1382396"/>
            <a:ext cx="6480810" cy="6823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0" y="511176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110" y="8898891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40530" y="8898891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130" y="8898891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644991" y="0"/>
            <a:ext cx="11156609" cy="960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40565" y="1277235"/>
            <a:ext cx="10360880" cy="1283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9121" y="3413763"/>
            <a:ext cx="10362324" cy="52273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2030610" y="9061629"/>
            <a:ext cx="370836" cy="171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65538" y="311291"/>
            <a:ext cx="1117620" cy="8970389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86210" y="4596034"/>
            <a:ext cx="872569" cy="41210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382" y="2"/>
            <a:ext cx="1649563" cy="8879734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443" userDrawn="1">
          <p15:clr>
            <a:srgbClr val="F26B43"/>
          </p15:clr>
        </p15:guide>
        <p15:guide id="2" pos="1284" userDrawn="1">
          <p15:clr>
            <a:srgbClr val="F26B43"/>
          </p15:clr>
        </p15:guide>
        <p15:guide id="3" pos="7811" userDrawn="1">
          <p15:clr>
            <a:srgbClr val="F26B43"/>
          </p15:clr>
        </p15:guide>
        <p15:guide id="4" orient="horz" pos="161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488" y="1277233"/>
            <a:ext cx="12002958" cy="1600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485" y="3450298"/>
            <a:ext cx="12002960" cy="51157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2550" y="8909916"/>
            <a:ext cx="1824704" cy="16890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51119" y="8912408"/>
            <a:ext cx="850484" cy="1689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all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StudioX</a:t>
            </a:r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731022" y="2356034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88" y="17852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[INVOKE WORKFLOW PROCESS]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832581" y="31853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9254282" y="2752240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781379" y="52956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865987" y="64781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785598" y="6076735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880716" y="4325884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553384" y="6076735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352688" y="38832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502211" y="38832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81086" y="39473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0DFA0FBC-FC32-DDBC-E1E4-9FBD43268B1C}"/>
              </a:ext>
            </a:extLst>
          </p:cNvPr>
          <p:cNvSpPr/>
          <p:nvPr/>
        </p:nvSpPr>
        <p:spPr>
          <a:xfrm>
            <a:off x="2499919" y="2392112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3083E7-01E1-2C0D-70CB-1F6A2C5090CC}"/>
              </a:ext>
            </a:extLst>
          </p:cNvPr>
          <p:cNvCxnSpPr>
            <a:cxnSpLocks/>
          </p:cNvCxnSpPr>
          <p:nvPr/>
        </p:nvCxnSpPr>
        <p:spPr>
          <a:xfrm>
            <a:off x="3671248" y="2701488"/>
            <a:ext cx="741529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B8C0CED-1B81-4F71-5C7A-2C19FD839A66}"/>
              </a:ext>
            </a:extLst>
          </p:cNvPr>
          <p:cNvGrpSpPr/>
          <p:nvPr/>
        </p:nvGrpSpPr>
        <p:grpSpPr>
          <a:xfrm>
            <a:off x="4412777" y="2392113"/>
            <a:ext cx="1075061" cy="873145"/>
            <a:chOff x="1924581" y="2995995"/>
            <a:chExt cx="1075341" cy="8733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3F28C0-6D8E-4F25-7712-386AA7F710B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Get Credential from Windows Credential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40DC1B-4024-A67D-6AD8-DBA9E12F2157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12" name="Diamond 11">
            <a:extLst>
              <a:ext uri="{FF2B5EF4-FFF2-40B4-BE49-F238E27FC236}">
                <a16:creationId xmlns:a16="http://schemas.microsoft.com/office/drawing/2014/main" id="{5BB9EF58-0251-58D9-AB60-D874AD460BA9}"/>
              </a:ext>
            </a:extLst>
          </p:cNvPr>
          <p:cNvSpPr/>
          <p:nvPr/>
        </p:nvSpPr>
        <p:spPr>
          <a:xfrm>
            <a:off x="5826434" y="2252989"/>
            <a:ext cx="1541923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Credential Found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B6A82-59A2-86E3-D662-7B29792ADC5F}"/>
              </a:ext>
            </a:extLst>
          </p:cNvPr>
          <p:cNvSpPr/>
          <p:nvPr/>
        </p:nvSpPr>
        <p:spPr>
          <a:xfrm>
            <a:off x="5856246" y="3149575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F772E9-3A1A-8C37-137D-DD4C1BE38703}"/>
              </a:ext>
            </a:extLst>
          </p:cNvPr>
          <p:cNvCxnSpPr>
            <a:cxnSpLocks/>
          </p:cNvCxnSpPr>
          <p:nvPr/>
        </p:nvCxnSpPr>
        <p:spPr>
          <a:xfrm>
            <a:off x="5487835" y="2727148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9BBC1E1-AE0A-0725-A35B-2F332A9D3FAE}"/>
              </a:ext>
            </a:extLst>
          </p:cNvPr>
          <p:cNvSpPr/>
          <p:nvPr/>
        </p:nvSpPr>
        <p:spPr>
          <a:xfrm>
            <a:off x="7352979" y="2853175"/>
            <a:ext cx="415844" cy="2090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D8BEA8-1525-F290-123F-344312D7E340}"/>
              </a:ext>
            </a:extLst>
          </p:cNvPr>
          <p:cNvCxnSpPr/>
          <p:nvPr/>
        </p:nvCxnSpPr>
        <p:spPr>
          <a:xfrm>
            <a:off x="6602468" y="3195307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BA4F63-AD94-11B5-E6C1-6F3E0FF69B90}"/>
              </a:ext>
            </a:extLst>
          </p:cNvPr>
          <p:cNvGrpSpPr/>
          <p:nvPr/>
        </p:nvGrpSpPr>
        <p:grpSpPr>
          <a:xfrm>
            <a:off x="6059864" y="3566516"/>
            <a:ext cx="1182763" cy="873145"/>
            <a:chOff x="1924581" y="2995995"/>
            <a:chExt cx="1075341" cy="87337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7DF427-27E7-4785-BCCB-AFF1AB35FEE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Browser and Open ACME System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2D5575-49D1-9C0B-92EC-04C86CE7CC9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Browser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CCAC1A-D94B-C302-09E1-1B032D3F1A80}"/>
              </a:ext>
            </a:extLst>
          </p:cNvPr>
          <p:cNvGrpSpPr/>
          <p:nvPr/>
        </p:nvGrpSpPr>
        <p:grpSpPr>
          <a:xfrm>
            <a:off x="6059862" y="4627397"/>
            <a:ext cx="1218717" cy="873145"/>
            <a:chOff x="1924581" y="2995995"/>
            <a:chExt cx="1075339" cy="87337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C0181C-AED3-BE2B-0DA2-74C41A24FE98}"/>
                </a:ext>
              </a:extLst>
            </p:cNvPr>
            <p:cNvSpPr/>
            <p:nvPr/>
          </p:nvSpPr>
          <p:spPr>
            <a:xfrm>
              <a:off x="1924581" y="2995995"/>
              <a:ext cx="1075337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Input Credentials and Login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7516E96-44A5-C16E-8E96-A8C126FEF16E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ACME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0C6C2D-C2B8-D8A4-3901-7BC96C5A1E67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6651245" y="4439661"/>
            <a:ext cx="17975" cy="18773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1DCC1F-2DEA-D6C6-3812-F9D60A7A0982}"/>
              </a:ext>
            </a:extLst>
          </p:cNvPr>
          <p:cNvGrpSpPr/>
          <p:nvPr/>
        </p:nvGrpSpPr>
        <p:grpSpPr>
          <a:xfrm>
            <a:off x="6023909" y="5651171"/>
            <a:ext cx="1218720" cy="1162582"/>
            <a:chOff x="1924581" y="2995995"/>
            <a:chExt cx="1075341" cy="87337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4DB300E-4D68-9B6A-8331-DCD0D3137DC1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Navigate to User options&gt;Down Client and Support and click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433C9BB-10A4-8372-8B33-3197392AF3A0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ACME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B7799C-6640-E0B4-720A-71BE8FD1F829}"/>
              </a:ext>
            </a:extLst>
          </p:cNvPr>
          <p:cNvCxnSpPr>
            <a:cxnSpLocks/>
          </p:cNvCxnSpPr>
          <p:nvPr/>
        </p:nvCxnSpPr>
        <p:spPr>
          <a:xfrm>
            <a:off x="6654257" y="5506457"/>
            <a:ext cx="0" cy="16183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C8B9466-FF32-AAE1-8A67-E9031AACFE0D}"/>
              </a:ext>
            </a:extLst>
          </p:cNvPr>
          <p:cNvGrpSpPr/>
          <p:nvPr/>
        </p:nvGrpSpPr>
        <p:grpSpPr>
          <a:xfrm>
            <a:off x="5996123" y="7022706"/>
            <a:ext cx="1310241" cy="873145"/>
            <a:chOff x="1924581" y="2995995"/>
            <a:chExt cx="1075341" cy="87337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AB4C47-821B-41E1-7224-42251ABF6E24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+mj-lt"/>
                </a:rPr>
                <a:t>Download the files under Legacy Systems</a:t>
              </a:r>
              <a:endParaRPr lang="en-US" sz="16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877352A-BEE8-EF05-FA5F-8D6A8D40BE33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ACME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8D2A82-D9F3-40E1-E276-C73D65FFDD9F}"/>
              </a:ext>
            </a:extLst>
          </p:cNvPr>
          <p:cNvCxnSpPr>
            <a:cxnSpLocks/>
          </p:cNvCxnSpPr>
          <p:nvPr/>
        </p:nvCxnSpPr>
        <p:spPr>
          <a:xfrm>
            <a:off x="6633268" y="6755697"/>
            <a:ext cx="17977" cy="27568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EEDE1F-E80A-C7A1-DE41-249EA9B89D62}"/>
              </a:ext>
            </a:extLst>
          </p:cNvPr>
          <p:cNvGrpSpPr/>
          <p:nvPr/>
        </p:nvGrpSpPr>
        <p:grpSpPr>
          <a:xfrm>
            <a:off x="4042012" y="7030327"/>
            <a:ext cx="1310239" cy="887659"/>
            <a:chOff x="1924581" y="2981477"/>
            <a:chExt cx="1075341" cy="8878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35D4150-9DCE-A441-7C2D-8C06219C06DB}"/>
                </a:ext>
              </a:extLst>
            </p:cNvPr>
            <p:cNvSpPr/>
            <p:nvPr/>
          </p:nvSpPr>
          <p:spPr>
            <a:xfrm>
              <a:off x="1924581" y="2981477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Logout of ACME System 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BCCADC4-B36D-DC1F-4BF6-B946DF1A6C5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ACME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3D0102-2110-1AE7-9330-14E5E43ACE13}"/>
              </a:ext>
            </a:extLst>
          </p:cNvPr>
          <p:cNvCxnSpPr>
            <a:cxnSpLocks/>
            <a:stCxn id="47" idx="1"/>
            <a:endCxn id="54" idx="3"/>
          </p:cNvCxnSpPr>
          <p:nvPr/>
        </p:nvCxnSpPr>
        <p:spPr>
          <a:xfrm flipH="1">
            <a:off x="5352251" y="7357743"/>
            <a:ext cx="643872" cy="762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3774439-27B2-5B05-A9C3-EEA2403B551B}"/>
              </a:ext>
            </a:extLst>
          </p:cNvPr>
          <p:cNvGrpSpPr/>
          <p:nvPr/>
        </p:nvGrpSpPr>
        <p:grpSpPr>
          <a:xfrm>
            <a:off x="4005019" y="5821645"/>
            <a:ext cx="1400765" cy="873145"/>
            <a:chOff x="1924581" y="2995995"/>
            <a:chExt cx="1075341" cy="87337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A294ECA-C4FA-1140-A267-7A6027B408FC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Close browser window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F050CF0-8E9D-B2B3-59EB-F2CB8133C123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Browser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B0B1D04-6171-778E-0E73-FA127773134A}"/>
              </a:ext>
            </a:extLst>
          </p:cNvPr>
          <p:cNvCxnSpPr/>
          <p:nvPr/>
        </p:nvCxnSpPr>
        <p:spPr>
          <a:xfrm flipV="1">
            <a:off x="4670077" y="6713026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Flowchart: Terminator 66">
            <a:extLst>
              <a:ext uri="{FF2B5EF4-FFF2-40B4-BE49-F238E27FC236}">
                <a16:creationId xmlns:a16="http://schemas.microsoft.com/office/drawing/2014/main" id="{741A2556-1422-286E-5B26-992FB1B27D22}"/>
              </a:ext>
            </a:extLst>
          </p:cNvPr>
          <p:cNvSpPr/>
          <p:nvPr/>
        </p:nvSpPr>
        <p:spPr>
          <a:xfrm>
            <a:off x="926609" y="644532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68" name="Flowchart: Terminator 67">
            <a:extLst>
              <a:ext uri="{FF2B5EF4-FFF2-40B4-BE49-F238E27FC236}">
                <a16:creationId xmlns:a16="http://schemas.microsoft.com/office/drawing/2014/main" id="{1AAB3D3D-77C1-D38A-EC6B-618208D2B9B7}"/>
              </a:ext>
            </a:extLst>
          </p:cNvPr>
          <p:cNvSpPr/>
          <p:nvPr/>
        </p:nvSpPr>
        <p:spPr>
          <a:xfrm>
            <a:off x="4054694" y="4962215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D47AB5-5054-FECE-E1F2-B9C91B1ED04C}"/>
              </a:ext>
            </a:extLst>
          </p:cNvPr>
          <p:cNvCxnSpPr>
            <a:cxnSpLocks/>
          </p:cNvCxnSpPr>
          <p:nvPr/>
        </p:nvCxnSpPr>
        <p:spPr>
          <a:xfrm flipV="1">
            <a:off x="4690888" y="5325745"/>
            <a:ext cx="0" cy="46687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7FC8D98-E9A8-6818-4443-8CEC386CE0A9}"/>
              </a:ext>
            </a:extLst>
          </p:cNvPr>
          <p:cNvGrpSpPr/>
          <p:nvPr/>
        </p:nvGrpSpPr>
        <p:grpSpPr>
          <a:xfrm>
            <a:off x="8107423" y="2340952"/>
            <a:ext cx="1187940" cy="1012269"/>
            <a:chOff x="1924581" y="2995995"/>
            <a:chExt cx="1075341" cy="87337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D050BE-145B-8653-E410-6BFD4730F8F7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Request the user to input the credentials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A53583A-24F7-5C5B-FDCE-3009601268A0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3" name="Diamond 82">
            <a:extLst>
              <a:ext uri="{FF2B5EF4-FFF2-40B4-BE49-F238E27FC236}">
                <a16:creationId xmlns:a16="http://schemas.microsoft.com/office/drawing/2014/main" id="{297E604F-83E8-0AE8-A2C0-706B5AC7B6FE}"/>
              </a:ext>
            </a:extLst>
          </p:cNvPr>
          <p:cNvSpPr/>
          <p:nvPr/>
        </p:nvSpPr>
        <p:spPr>
          <a:xfrm>
            <a:off x="9597753" y="2252989"/>
            <a:ext cx="1465249" cy="998502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Did user Input Credential?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689193C-0166-3600-64BA-4F4B80BA3EDB}"/>
              </a:ext>
            </a:extLst>
          </p:cNvPr>
          <p:cNvSpPr/>
          <p:nvPr/>
        </p:nvSpPr>
        <p:spPr>
          <a:xfrm>
            <a:off x="9686239" y="3185972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BDED721B-1D03-E1CD-F578-877A27ABF02A}"/>
              </a:ext>
            </a:extLst>
          </p:cNvPr>
          <p:cNvCxnSpPr>
            <a:cxnSpLocks/>
            <a:stCxn id="83" idx="2"/>
          </p:cNvCxnSpPr>
          <p:nvPr/>
        </p:nvCxnSpPr>
        <p:spPr>
          <a:xfrm rot="5400000">
            <a:off x="7849513" y="2655338"/>
            <a:ext cx="1884712" cy="3077018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8F96AD7-0AFB-44D5-9003-6FBC057C0025}"/>
              </a:ext>
            </a:extLst>
          </p:cNvPr>
          <p:cNvSpPr/>
          <p:nvPr/>
        </p:nvSpPr>
        <p:spPr>
          <a:xfrm>
            <a:off x="11062370" y="2306910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F0CB670-C1BF-C496-237E-15C4B957AB5A}"/>
              </a:ext>
            </a:extLst>
          </p:cNvPr>
          <p:cNvGrpSpPr/>
          <p:nvPr/>
        </p:nvGrpSpPr>
        <p:grpSpPr>
          <a:xfrm>
            <a:off x="10797116" y="3603472"/>
            <a:ext cx="1075061" cy="873145"/>
            <a:chOff x="1924581" y="2995995"/>
            <a:chExt cx="1075341" cy="87337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34444A-B6ED-C937-F04E-42C802D7CDFF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Terminate The Workflow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CDD129E-D6B9-6380-BA5B-F09320CCF8D0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5ED78542-E62B-95A1-6512-CF3262DD6626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11063002" y="2752240"/>
            <a:ext cx="407088" cy="851232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Flowchart: Terminator 98">
            <a:extLst>
              <a:ext uri="{FF2B5EF4-FFF2-40B4-BE49-F238E27FC236}">
                <a16:creationId xmlns:a16="http://schemas.microsoft.com/office/drawing/2014/main" id="{BA9291AC-789C-1772-DDDA-B6BCEEF43F37}"/>
              </a:ext>
            </a:extLst>
          </p:cNvPr>
          <p:cNvSpPr/>
          <p:nvPr/>
        </p:nvSpPr>
        <p:spPr>
          <a:xfrm>
            <a:off x="10748980" y="4827580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FC61BC2-CC83-1F02-37AC-4D19F498219C}"/>
              </a:ext>
            </a:extLst>
          </p:cNvPr>
          <p:cNvCxnSpPr/>
          <p:nvPr/>
        </p:nvCxnSpPr>
        <p:spPr>
          <a:xfrm>
            <a:off x="11334645" y="4461190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018B531-2CAA-6062-CB66-1CB199559D40}"/>
              </a:ext>
            </a:extLst>
          </p:cNvPr>
          <p:cNvCxnSpPr>
            <a:cxnSpLocks/>
            <a:stCxn id="12" idx="3"/>
            <a:endCxn id="81" idx="1"/>
          </p:cNvCxnSpPr>
          <p:nvPr/>
        </p:nvCxnSpPr>
        <p:spPr>
          <a:xfrm>
            <a:off x="7368357" y="2727148"/>
            <a:ext cx="739066" cy="222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88" y="17852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[INVOKE WORKFLOW PROCESS]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F25D3-0650-4BD4-9127-B1C700FCB475}"/>
              </a:ext>
            </a:extLst>
          </p:cNvPr>
          <p:cNvCxnSpPr/>
          <p:nvPr/>
        </p:nvCxnSpPr>
        <p:spPr>
          <a:xfrm flipH="1">
            <a:off x="6565900" y="2701488"/>
            <a:ext cx="7904" cy="4565304"/>
          </a:xfrm>
          <a:prstGeom prst="line">
            <a:avLst/>
          </a:prstGeom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95851-AC15-48E3-994A-1D16B929B43B}"/>
              </a:ext>
            </a:extLst>
          </p:cNvPr>
          <p:cNvSpPr/>
          <p:nvPr/>
        </p:nvSpPr>
        <p:spPr>
          <a:xfrm>
            <a:off x="731022" y="2356033"/>
            <a:ext cx="1400766" cy="4761460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D44D3F1-CDDD-4A86-BB11-864A890B2917}"/>
              </a:ext>
            </a:extLst>
          </p:cNvPr>
          <p:cNvSpPr/>
          <p:nvPr/>
        </p:nvSpPr>
        <p:spPr>
          <a:xfrm>
            <a:off x="832581" y="31853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45EB838-2368-4021-A7F7-BA5B4CFFBAC6}"/>
              </a:ext>
            </a:extLst>
          </p:cNvPr>
          <p:cNvSpPr/>
          <p:nvPr/>
        </p:nvSpPr>
        <p:spPr>
          <a:xfrm>
            <a:off x="781379" y="52956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38BD68AB-7DD9-414D-BD9F-CE565072E80A}"/>
              </a:ext>
            </a:extLst>
          </p:cNvPr>
          <p:cNvSpPr/>
          <p:nvPr/>
        </p:nvSpPr>
        <p:spPr>
          <a:xfrm>
            <a:off x="865987" y="64781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CA80B-7A4B-4C9B-B9CB-E90C28E78933}"/>
              </a:ext>
            </a:extLst>
          </p:cNvPr>
          <p:cNvSpPr/>
          <p:nvPr/>
        </p:nvSpPr>
        <p:spPr>
          <a:xfrm>
            <a:off x="785598" y="6076735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880716" y="4325884"/>
            <a:ext cx="1075061" cy="873145"/>
            <a:chOff x="1924581" y="2995995"/>
            <a:chExt cx="1075341" cy="8733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209607B-F4A3-46A6-8816-7544160503D7}"/>
              </a:ext>
            </a:extLst>
          </p:cNvPr>
          <p:cNvSpPr/>
          <p:nvPr/>
        </p:nvSpPr>
        <p:spPr>
          <a:xfrm>
            <a:off x="1553384" y="6076735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582E90-0029-48CA-A606-EA9326E96497}"/>
              </a:ext>
            </a:extLst>
          </p:cNvPr>
          <p:cNvCxnSpPr>
            <a:cxnSpLocks/>
          </p:cNvCxnSpPr>
          <p:nvPr/>
        </p:nvCxnSpPr>
        <p:spPr>
          <a:xfrm>
            <a:off x="898488" y="40529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48ADA-281E-4D03-AEF4-0F5071D03384}"/>
              </a:ext>
            </a:extLst>
          </p:cNvPr>
          <p:cNvCxnSpPr/>
          <p:nvPr/>
        </p:nvCxnSpPr>
        <p:spPr>
          <a:xfrm flipV="1">
            <a:off x="1352688" y="38832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1502211" y="38832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81086" y="39473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E22A59-6C92-043F-349B-7D7EC3B96E93}"/>
              </a:ext>
            </a:extLst>
          </p:cNvPr>
          <p:cNvCxnSpPr>
            <a:cxnSpLocks/>
          </p:cNvCxnSpPr>
          <p:nvPr/>
        </p:nvCxnSpPr>
        <p:spPr>
          <a:xfrm>
            <a:off x="9254282" y="2752240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AD654F-C3AA-AD13-DB54-68DA13C9E304}"/>
              </a:ext>
            </a:extLst>
          </p:cNvPr>
          <p:cNvCxnSpPr>
            <a:cxnSpLocks/>
          </p:cNvCxnSpPr>
          <p:nvPr/>
        </p:nvCxnSpPr>
        <p:spPr>
          <a:xfrm>
            <a:off x="3671248" y="2701488"/>
            <a:ext cx="741529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13F1045-F592-EAA9-5FC9-53D41AC837C4}"/>
              </a:ext>
            </a:extLst>
          </p:cNvPr>
          <p:cNvGrpSpPr/>
          <p:nvPr/>
        </p:nvGrpSpPr>
        <p:grpSpPr>
          <a:xfrm>
            <a:off x="4412777" y="2235837"/>
            <a:ext cx="1075061" cy="1029422"/>
            <a:chOff x="1924581" y="2995995"/>
            <a:chExt cx="1075341" cy="8733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EACC1F-62B2-FC0B-9BC9-A63D906F4A93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Get Credential from Windows Credential Manager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743F66-C727-5972-5CD7-8EC64E98D046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10" name="Diamond 9">
            <a:extLst>
              <a:ext uri="{FF2B5EF4-FFF2-40B4-BE49-F238E27FC236}">
                <a16:creationId xmlns:a16="http://schemas.microsoft.com/office/drawing/2014/main" id="{68A84D9B-1292-B2C8-1E1F-C76D6F6920C0}"/>
              </a:ext>
            </a:extLst>
          </p:cNvPr>
          <p:cNvSpPr/>
          <p:nvPr/>
        </p:nvSpPr>
        <p:spPr>
          <a:xfrm>
            <a:off x="5826434" y="2252989"/>
            <a:ext cx="1541923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Credential Found?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5B531-C137-52A9-5456-15365646B1AC}"/>
              </a:ext>
            </a:extLst>
          </p:cNvPr>
          <p:cNvSpPr/>
          <p:nvPr/>
        </p:nvSpPr>
        <p:spPr>
          <a:xfrm>
            <a:off x="5856246" y="3149575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FEFBFE-1F97-A691-1A99-65EB74828285}"/>
              </a:ext>
            </a:extLst>
          </p:cNvPr>
          <p:cNvCxnSpPr>
            <a:cxnSpLocks/>
          </p:cNvCxnSpPr>
          <p:nvPr/>
        </p:nvCxnSpPr>
        <p:spPr>
          <a:xfrm>
            <a:off x="5487835" y="2727148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3DA76-6DD0-5931-D0C1-DE1045068119}"/>
              </a:ext>
            </a:extLst>
          </p:cNvPr>
          <p:cNvSpPr/>
          <p:nvPr/>
        </p:nvSpPr>
        <p:spPr>
          <a:xfrm>
            <a:off x="7352979" y="2853175"/>
            <a:ext cx="415844" cy="2090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BF77FE-E4DB-4DC4-1FDA-13C05F658B90}"/>
              </a:ext>
            </a:extLst>
          </p:cNvPr>
          <p:cNvCxnSpPr/>
          <p:nvPr/>
        </p:nvCxnSpPr>
        <p:spPr>
          <a:xfrm>
            <a:off x="6602468" y="3195307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7F1ED2-6D9F-E25B-D8BA-4E3F43A210BC}"/>
              </a:ext>
            </a:extLst>
          </p:cNvPr>
          <p:cNvGrpSpPr/>
          <p:nvPr/>
        </p:nvGrpSpPr>
        <p:grpSpPr>
          <a:xfrm>
            <a:off x="6059864" y="3566516"/>
            <a:ext cx="1182763" cy="873145"/>
            <a:chOff x="1924581" y="2995995"/>
            <a:chExt cx="1075341" cy="8733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83F109-6403-26F5-5BC2-DFFE4BEA60F7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Browser and Open ACME System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F595A7-907F-BDBE-7CFC-C8A71E7DFB86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Edge Browser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E56974-E3AB-2BFA-974A-87AE09FEDD7D}"/>
              </a:ext>
            </a:extLst>
          </p:cNvPr>
          <p:cNvGrpSpPr/>
          <p:nvPr/>
        </p:nvGrpSpPr>
        <p:grpSpPr>
          <a:xfrm>
            <a:off x="6059862" y="4627397"/>
            <a:ext cx="1218717" cy="873145"/>
            <a:chOff x="1924581" y="2995995"/>
            <a:chExt cx="1075339" cy="8733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A68F15-30BF-217F-5828-267E9488E58F}"/>
                </a:ext>
              </a:extLst>
            </p:cNvPr>
            <p:cNvSpPr/>
            <p:nvPr/>
          </p:nvSpPr>
          <p:spPr>
            <a:xfrm>
              <a:off x="1924581" y="2995995"/>
              <a:ext cx="1075337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Input Credentials and Login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180EDB-524A-5A3E-CBF4-74D3B15E25A3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ACME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76B0A5-1018-D9F2-8747-D1A5F6782D01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6651245" y="4439661"/>
            <a:ext cx="17975" cy="18773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79A147-EC5F-A5E6-7B7B-C6EC45230A5F}"/>
              </a:ext>
            </a:extLst>
          </p:cNvPr>
          <p:cNvGrpSpPr/>
          <p:nvPr/>
        </p:nvGrpSpPr>
        <p:grpSpPr>
          <a:xfrm>
            <a:off x="6023909" y="5651171"/>
            <a:ext cx="1218720" cy="1162582"/>
            <a:chOff x="1924581" y="2995995"/>
            <a:chExt cx="1075341" cy="87337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46D0EC-6129-9320-0860-A8D29B0DD0B3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Navigate to User options&gt;Down Client and Support and click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5D1303-14B0-5AC3-3540-E855B27BFB18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ACME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1EB2BE-DFEA-0DB9-DEA3-2C66640EACCA}"/>
              </a:ext>
            </a:extLst>
          </p:cNvPr>
          <p:cNvCxnSpPr>
            <a:cxnSpLocks/>
          </p:cNvCxnSpPr>
          <p:nvPr/>
        </p:nvCxnSpPr>
        <p:spPr>
          <a:xfrm>
            <a:off x="6654257" y="5506457"/>
            <a:ext cx="0" cy="16183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C7C121-739A-9A43-F313-4AA5CA37D6B5}"/>
              </a:ext>
            </a:extLst>
          </p:cNvPr>
          <p:cNvGrpSpPr/>
          <p:nvPr/>
        </p:nvGrpSpPr>
        <p:grpSpPr>
          <a:xfrm>
            <a:off x="5996123" y="7022706"/>
            <a:ext cx="1310241" cy="873145"/>
            <a:chOff x="1924581" y="2995995"/>
            <a:chExt cx="1075341" cy="87337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2B0FFB-B5C9-5808-7A1A-8292DEE71334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+mj-lt"/>
                </a:rPr>
                <a:t>Download the files under Legacy Systems</a:t>
              </a:r>
              <a:endParaRPr lang="en-US" sz="16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BD5BC9E-CF88-6543-345F-CE74809993A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ACME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23B296-8530-DD97-AAF3-6D0A01F4D895}"/>
              </a:ext>
            </a:extLst>
          </p:cNvPr>
          <p:cNvCxnSpPr>
            <a:cxnSpLocks/>
          </p:cNvCxnSpPr>
          <p:nvPr/>
        </p:nvCxnSpPr>
        <p:spPr>
          <a:xfrm>
            <a:off x="6633268" y="6755697"/>
            <a:ext cx="17977" cy="27568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60E318-67FD-1DFB-A52D-C9835F0171E7}"/>
              </a:ext>
            </a:extLst>
          </p:cNvPr>
          <p:cNvGrpSpPr/>
          <p:nvPr/>
        </p:nvGrpSpPr>
        <p:grpSpPr>
          <a:xfrm>
            <a:off x="4042012" y="7030327"/>
            <a:ext cx="1310239" cy="887659"/>
            <a:chOff x="1924581" y="2981477"/>
            <a:chExt cx="1075341" cy="88789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E1AC34-592F-79DC-C85F-A73B8CBABE40}"/>
                </a:ext>
              </a:extLst>
            </p:cNvPr>
            <p:cNvSpPr/>
            <p:nvPr/>
          </p:nvSpPr>
          <p:spPr>
            <a:xfrm>
              <a:off x="1924581" y="2981477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Logout of ACME System 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E0E0566-7EA4-3B44-776E-0E1B3644DA77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ACME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1B083A-6CA0-E1DB-7FBA-8B9483833D1C}"/>
              </a:ext>
            </a:extLst>
          </p:cNvPr>
          <p:cNvCxnSpPr>
            <a:cxnSpLocks/>
            <a:stCxn id="37" idx="1"/>
            <a:endCxn id="45" idx="3"/>
          </p:cNvCxnSpPr>
          <p:nvPr/>
        </p:nvCxnSpPr>
        <p:spPr>
          <a:xfrm flipH="1">
            <a:off x="5352251" y="7357743"/>
            <a:ext cx="643872" cy="762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F98E95-8C88-0710-DF42-D8A5B7C4D932}"/>
              </a:ext>
            </a:extLst>
          </p:cNvPr>
          <p:cNvGrpSpPr/>
          <p:nvPr/>
        </p:nvGrpSpPr>
        <p:grpSpPr>
          <a:xfrm>
            <a:off x="4005019" y="5821645"/>
            <a:ext cx="1400765" cy="873145"/>
            <a:chOff x="1924581" y="2995995"/>
            <a:chExt cx="1075341" cy="8733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9249080-922C-009B-14C1-70419ACCA2DC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Close browser window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7DCB0A-70CF-A050-705A-3230E1F2E17A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Edge Browser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B63B833-36C4-7C19-9FC7-B0CDF35E43A8}"/>
              </a:ext>
            </a:extLst>
          </p:cNvPr>
          <p:cNvCxnSpPr/>
          <p:nvPr/>
        </p:nvCxnSpPr>
        <p:spPr>
          <a:xfrm flipV="1">
            <a:off x="4670077" y="6713026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Flowchart: Terminator 51">
            <a:extLst>
              <a:ext uri="{FF2B5EF4-FFF2-40B4-BE49-F238E27FC236}">
                <a16:creationId xmlns:a16="http://schemas.microsoft.com/office/drawing/2014/main" id="{B878EE83-ED74-BF99-C6AF-DEE20F79081E}"/>
              </a:ext>
            </a:extLst>
          </p:cNvPr>
          <p:cNvSpPr/>
          <p:nvPr/>
        </p:nvSpPr>
        <p:spPr>
          <a:xfrm>
            <a:off x="4054694" y="4962215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1C9512-BC33-6DBA-D51B-61A589B67E02}"/>
              </a:ext>
            </a:extLst>
          </p:cNvPr>
          <p:cNvCxnSpPr>
            <a:cxnSpLocks/>
          </p:cNvCxnSpPr>
          <p:nvPr/>
        </p:nvCxnSpPr>
        <p:spPr>
          <a:xfrm flipV="1">
            <a:off x="4690888" y="5325745"/>
            <a:ext cx="0" cy="46687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6169A4-F167-6591-CFFC-417B86E024AE}"/>
              </a:ext>
            </a:extLst>
          </p:cNvPr>
          <p:cNvGrpSpPr/>
          <p:nvPr/>
        </p:nvGrpSpPr>
        <p:grpSpPr>
          <a:xfrm>
            <a:off x="8107423" y="2340952"/>
            <a:ext cx="1187940" cy="1012269"/>
            <a:chOff x="1924581" y="2995995"/>
            <a:chExt cx="1075341" cy="87337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077286-CD0C-7508-3FF2-DD5B6C2E2EAD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Request the user to input the credentials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ABDE66-498B-E1BA-8A87-CE002B2A10A4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57" name="Diamond 56">
            <a:extLst>
              <a:ext uri="{FF2B5EF4-FFF2-40B4-BE49-F238E27FC236}">
                <a16:creationId xmlns:a16="http://schemas.microsoft.com/office/drawing/2014/main" id="{9B27F748-4B1A-2C05-0A16-56B9A0C0235C}"/>
              </a:ext>
            </a:extLst>
          </p:cNvPr>
          <p:cNvSpPr/>
          <p:nvPr/>
        </p:nvSpPr>
        <p:spPr>
          <a:xfrm>
            <a:off x="9597753" y="2252989"/>
            <a:ext cx="1465249" cy="998502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Did user Input Credential?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A8FC76-7BB5-38EC-F03A-5CD934B57F24}"/>
              </a:ext>
            </a:extLst>
          </p:cNvPr>
          <p:cNvSpPr/>
          <p:nvPr/>
        </p:nvSpPr>
        <p:spPr>
          <a:xfrm>
            <a:off x="9686239" y="3185972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D6DD53B-2B7B-8D55-D7A2-E00AE0049AAE}"/>
              </a:ext>
            </a:extLst>
          </p:cNvPr>
          <p:cNvCxnSpPr>
            <a:cxnSpLocks/>
            <a:stCxn id="57" idx="2"/>
          </p:cNvCxnSpPr>
          <p:nvPr/>
        </p:nvCxnSpPr>
        <p:spPr>
          <a:xfrm rot="5400000">
            <a:off x="7849513" y="2655338"/>
            <a:ext cx="1884712" cy="3077018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57AF739-4A83-2FFB-D12E-4CF33121F6B0}"/>
              </a:ext>
            </a:extLst>
          </p:cNvPr>
          <p:cNvSpPr/>
          <p:nvPr/>
        </p:nvSpPr>
        <p:spPr>
          <a:xfrm>
            <a:off x="11062370" y="2306910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B303D75-F30B-0142-2732-7955C99BC358}"/>
              </a:ext>
            </a:extLst>
          </p:cNvPr>
          <p:cNvGrpSpPr/>
          <p:nvPr/>
        </p:nvGrpSpPr>
        <p:grpSpPr>
          <a:xfrm>
            <a:off x="10797116" y="3603472"/>
            <a:ext cx="1075061" cy="873145"/>
            <a:chOff x="1924581" y="2995995"/>
            <a:chExt cx="1075341" cy="87337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29C6C6-BD8E-03B6-36A3-38A51DAF8374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Terminate The Workflow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EB026A-603A-4F40-6830-02388F93430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F51A7BE-E44D-3700-B6D8-D00D9C7E90FE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1063002" y="2752240"/>
            <a:ext cx="407088" cy="851232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lowchart: Terminator 64">
            <a:extLst>
              <a:ext uri="{FF2B5EF4-FFF2-40B4-BE49-F238E27FC236}">
                <a16:creationId xmlns:a16="http://schemas.microsoft.com/office/drawing/2014/main" id="{697EAC13-5F9F-B302-D877-66798F38AACA}"/>
              </a:ext>
            </a:extLst>
          </p:cNvPr>
          <p:cNvSpPr/>
          <p:nvPr/>
        </p:nvSpPr>
        <p:spPr>
          <a:xfrm>
            <a:off x="10748980" y="4827580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962368D-10CB-1EEC-0435-ED7B8628684B}"/>
              </a:ext>
            </a:extLst>
          </p:cNvPr>
          <p:cNvCxnSpPr/>
          <p:nvPr/>
        </p:nvCxnSpPr>
        <p:spPr>
          <a:xfrm>
            <a:off x="11334645" y="4461190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B40BC0-7A62-A9BF-89D3-AAF69B5B705A}"/>
              </a:ext>
            </a:extLst>
          </p:cNvPr>
          <p:cNvCxnSpPr>
            <a:cxnSpLocks/>
            <a:stCxn id="10" idx="3"/>
            <a:endCxn id="55" idx="1"/>
          </p:cNvCxnSpPr>
          <p:nvPr/>
        </p:nvCxnSpPr>
        <p:spPr>
          <a:xfrm>
            <a:off x="7368357" y="2727148"/>
            <a:ext cx="739066" cy="222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lowchart: Terminator 67">
            <a:extLst>
              <a:ext uri="{FF2B5EF4-FFF2-40B4-BE49-F238E27FC236}">
                <a16:creationId xmlns:a16="http://schemas.microsoft.com/office/drawing/2014/main" id="{AAD1FF9D-629E-405B-A7F7-0C342D3BC7D2}"/>
              </a:ext>
            </a:extLst>
          </p:cNvPr>
          <p:cNvSpPr/>
          <p:nvPr/>
        </p:nvSpPr>
        <p:spPr>
          <a:xfrm>
            <a:off x="2487322" y="2400944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0CA0BB-77A8-4C8B-94A9-7197BA0780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244</Words>
  <Application>Microsoft Office PowerPoint</Application>
  <PresentationFormat>A3 Paper (297x420 mm)</PresentationFormat>
  <Paragraphs>81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[INVOKE WORKFLOW PROCESS]</vt:lpstr>
      <vt:lpstr>RobotPath: [INVOKE WORKFLOW PROCESS]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Dickson Chepkwony</cp:lastModifiedBy>
  <cp:revision>9</cp:revision>
  <dcterms:created xsi:type="dcterms:W3CDTF">2019-07-19T20:10:24Z</dcterms:created>
  <dcterms:modified xsi:type="dcterms:W3CDTF">2023-12-07T19:15:59Z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